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1" r:id="rId1"/>
  </p:sldMasterIdLst>
  <p:sldIdLst>
    <p:sldId id="256" r:id="rId2"/>
    <p:sldId id="258" r:id="rId3"/>
    <p:sldId id="259" r:id="rId4"/>
    <p:sldId id="260" r:id="rId5"/>
    <p:sldId id="261" r:id="rId6"/>
    <p:sldId id="263"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60"/>
    <p:restoredTop sz="94635"/>
  </p:normalViewPr>
  <p:slideViewPr>
    <p:cSldViewPr snapToGrid="0">
      <p:cViewPr varScale="1">
        <p:scale>
          <a:sx n="149" d="100"/>
          <a:sy n="149" d="100"/>
        </p:scale>
        <p:origin x="19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eg>
</file>

<file path=ppt/media/image3.jp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p:nvPr>
        </p:nvSpPr>
        <p:spPr>
          <a:xfrm>
            <a:off x="2197100" y="1079500"/>
            <a:ext cx="7797799" cy="2138400"/>
          </a:xfrm>
        </p:spPr>
        <p:txBody>
          <a:bodyPr anchor="b">
            <a:normAutofit/>
          </a:bodyPr>
          <a:lstStyle>
            <a:lvl1pPr algn="ctr">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3D95C8C-0A7F-40D9-A690-3D5898EFFE81}"/>
              </a:ext>
            </a:extLst>
          </p:cNvPr>
          <p:cNvSpPr>
            <a:spLocks noGrp="1"/>
          </p:cNvSpPr>
          <p:nvPr>
            <p:ph type="subTitle" idx="1"/>
          </p:nvPr>
        </p:nvSpPr>
        <p:spPr>
          <a:xfrm>
            <a:off x="3308350" y="4113213"/>
            <a:ext cx="5575300" cy="1655762"/>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12/13/24</a:t>
            </a:fld>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dirty="0"/>
          </a:p>
        </p:txBody>
      </p:sp>
      <p:cxnSp>
        <p:nvCxnSpPr>
          <p:cNvPr id="7" name="Straight Connector 6">
            <a:extLst>
              <a:ext uri="{FF2B5EF4-FFF2-40B4-BE49-F238E27FC236}">
                <a16:creationId xmlns:a16="http://schemas.microsoft.com/office/drawing/2014/main" id="{701C0CAB-6A03-4C6A-9FAA-219847753628}"/>
              </a:ext>
            </a:extLst>
          </p:cNvPr>
          <p:cNvCxnSpPr>
            <a:cxnSpLocks/>
          </p:cNvCxnSpPr>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982E0B2-AA9C-441C-A08E-A9DF9CF12116}"/>
              </a:ext>
            </a:extLst>
          </p:cNvPr>
          <p:cNvGrpSpPr/>
          <p:nvPr/>
        </p:nvGrpSpPr>
        <p:grpSpPr>
          <a:xfrm>
            <a:off x="9728046" y="4869342"/>
            <a:ext cx="1623711" cy="630920"/>
            <a:chOff x="9588346" y="4824892"/>
            <a:chExt cx="1623711" cy="630920"/>
          </a:xfrm>
        </p:grpSpPr>
        <p:sp>
          <p:nvSpPr>
            <p:cNvPr id="16" name="Freeform: Shape 15">
              <a:extLst>
                <a:ext uri="{FF2B5EF4-FFF2-40B4-BE49-F238E27FC236}">
                  <a16:creationId xmlns:a16="http://schemas.microsoft.com/office/drawing/2014/main" id="{A4A2E074-C10D-4C57-AB72-B631E4D77102}"/>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B037EB3-1772-4BA8-A95A-E5DBDFEA32B0}"/>
                </a:ext>
              </a:extLst>
            </p:cNvPr>
            <p:cNvGrpSpPr/>
            <p:nvPr/>
          </p:nvGrpSpPr>
          <p:grpSpPr>
            <a:xfrm rot="2700000" flipH="1">
              <a:off x="10112436" y="4359902"/>
              <a:ext cx="571820" cy="1620000"/>
              <a:chOff x="8482785" y="4330454"/>
              <a:chExt cx="571820" cy="1620000"/>
            </a:xfrm>
          </p:grpSpPr>
          <p:sp>
            <p:nvSpPr>
              <p:cNvPr id="18" name="Freeform: Shape 17">
                <a:extLst>
                  <a:ext uri="{FF2B5EF4-FFF2-40B4-BE49-F238E27FC236}">
                    <a16:creationId xmlns:a16="http://schemas.microsoft.com/office/drawing/2014/main" id="{A1F47AC1-63D0-47F3-9728-1A0A0543494B}"/>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Connector 18">
                <a:extLst>
                  <a:ext uri="{FF2B5EF4-FFF2-40B4-BE49-F238E27FC236}">
                    <a16:creationId xmlns:a16="http://schemas.microsoft.com/office/drawing/2014/main" id="{803A57D6-0C36-4560-A08A-16768551EF6F}"/>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749054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794F-0C7D-47A6-A355-9B54F3A082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18BEFC-5F95-43C3-A662-CF24426CB374}"/>
              </a:ext>
            </a:extLst>
          </p:cNvPr>
          <p:cNvSpPr>
            <a:spLocks noGrp="1"/>
          </p:cNvSpPr>
          <p:nvPr>
            <p:ph type="body" orient="vert" idx="1"/>
          </p:nvPr>
        </p:nvSpPr>
        <p:spPr>
          <a:xfrm>
            <a:off x="1079500" y="1790700"/>
            <a:ext cx="10026650" cy="3978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020A41-C226-41AB-8766-C9BF3E9BF9D0}"/>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12/13/24</a:t>
            </a:fld>
            <a:endParaRPr lang="en-US"/>
          </a:p>
        </p:txBody>
      </p:sp>
      <p:sp>
        <p:nvSpPr>
          <p:cNvPr id="5" name="Footer Placeholder 4">
            <a:extLst>
              <a:ext uri="{FF2B5EF4-FFF2-40B4-BE49-F238E27FC236}">
                <a16:creationId xmlns:a16="http://schemas.microsoft.com/office/drawing/2014/main" id="{877795E9-017B-4505-810D-A5F553A56BC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626A1BD-3429-4C11-B230-8AD083EC3EC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7351140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11CA2-18BF-408B-A40C-B43A0A7B80FA}"/>
              </a:ext>
            </a:extLst>
          </p:cNvPr>
          <p:cNvSpPr>
            <a:spLocks noGrp="1"/>
          </p:cNvSpPr>
          <p:nvPr>
            <p:ph type="title" orient="vert"/>
          </p:nvPr>
        </p:nvSpPr>
        <p:spPr>
          <a:xfrm>
            <a:off x="9899079" y="1079500"/>
            <a:ext cx="1292662" cy="4689476"/>
          </a:xfrm>
        </p:spPr>
        <p:txBody>
          <a:bodyPr vert="eaVert">
            <a:normAutofit/>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E424B6-12FC-41A1-AF7C-7E3931D97204}"/>
              </a:ext>
            </a:extLst>
          </p:cNvPr>
          <p:cNvSpPr>
            <a:spLocks noGrp="1"/>
          </p:cNvSpPr>
          <p:nvPr>
            <p:ph type="body" orient="vert" idx="1"/>
          </p:nvPr>
        </p:nvSpPr>
        <p:spPr>
          <a:xfrm>
            <a:off x="1079499" y="1079500"/>
            <a:ext cx="8495943" cy="46894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5CF957-F921-48CF-97FE-91190C1AE9B3}"/>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12/13/24</a:t>
            </a:fld>
            <a:endParaRPr lang="en-US"/>
          </a:p>
        </p:txBody>
      </p:sp>
      <p:sp>
        <p:nvSpPr>
          <p:cNvPr id="5" name="Footer Placeholder 4">
            <a:extLst>
              <a:ext uri="{FF2B5EF4-FFF2-40B4-BE49-F238E27FC236}">
                <a16:creationId xmlns:a16="http://schemas.microsoft.com/office/drawing/2014/main" id="{6653F49D-6E0C-47F7-BAAD-A427913DC4D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038A122-F390-46CF-BECF-3AE05CA585C4}"/>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196044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A217A-A229-4751-8D09-0CAD914F628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A9DEA33-60C3-4B28-B3EF-E93D6D46A3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7D3B28-C66B-4279-AB67-2BC1D01239A4}"/>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12/13/24</a:t>
            </a:fld>
            <a:endParaRPr lang="en-US"/>
          </a:p>
        </p:txBody>
      </p:sp>
      <p:sp>
        <p:nvSpPr>
          <p:cNvPr id="5" name="Footer Placeholder 4">
            <a:extLst>
              <a:ext uri="{FF2B5EF4-FFF2-40B4-BE49-F238E27FC236}">
                <a16:creationId xmlns:a16="http://schemas.microsoft.com/office/drawing/2014/main" id="{8928FF39-A0DA-4F77-9297-B83C86B575D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9D7D65A-9D4E-42F6-A8BF-1EEAFB180710}"/>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544220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17BB-B242-4CC6-887C-83E08CE2D54A}"/>
              </a:ext>
            </a:extLst>
          </p:cNvPr>
          <p:cNvSpPr>
            <a:spLocks noGrp="1"/>
          </p:cNvSpPr>
          <p:nvPr>
            <p:ph type="title"/>
          </p:nvPr>
        </p:nvSpPr>
        <p:spPr>
          <a:xfrm>
            <a:off x="1079500" y="2252663"/>
            <a:ext cx="4457700" cy="2349500"/>
          </a:xfrm>
        </p:spPr>
        <p:txBody>
          <a:bodyPr anchor="ctr" anchorCtr="0">
            <a:normAutofit/>
          </a:bodyPr>
          <a:lstStyle>
            <a:lvl1pPr algn="ct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695823-EA83-493F-8FEC-C72B5B9CF2FD}"/>
              </a:ext>
            </a:extLst>
          </p:cNvPr>
          <p:cNvSpPr>
            <a:spLocks noGrp="1"/>
          </p:cNvSpPr>
          <p:nvPr>
            <p:ph type="body" idx="1"/>
          </p:nvPr>
        </p:nvSpPr>
        <p:spPr>
          <a:xfrm>
            <a:off x="6654800" y="2252664"/>
            <a:ext cx="4451348" cy="2349500"/>
          </a:xfrm>
        </p:spPr>
        <p:txBody>
          <a:bodyPr anchor="ctr" anchorCtr="0"/>
          <a:lstStyle>
            <a:lvl1pPr marL="0" indent="0">
              <a:buNone/>
              <a:defRPr sz="2400" i="1">
                <a:solidFill>
                  <a:schemeClr val="tx1">
                    <a:alpha val="7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E08E54-36BB-4AB4-BE1F-5FA8207BEAF8}"/>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12/13/24</a:t>
            </a:fld>
            <a:endParaRPr lang="en-US"/>
          </a:p>
        </p:txBody>
      </p:sp>
      <p:sp>
        <p:nvSpPr>
          <p:cNvPr id="5" name="Footer Placeholder 4">
            <a:extLst>
              <a:ext uri="{FF2B5EF4-FFF2-40B4-BE49-F238E27FC236}">
                <a16:creationId xmlns:a16="http://schemas.microsoft.com/office/drawing/2014/main" id="{C0453A6A-C55A-40A1-A3BB-DB417047F54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6D6E656-7AC0-4BD3-AFE5-4B5122E2F2D8}"/>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grpSp>
        <p:nvGrpSpPr>
          <p:cNvPr id="20" name="Group 19">
            <a:extLst>
              <a:ext uri="{FF2B5EF4-FFF2-40B4-BE49-F238E27FC236}">
                <a16:creationId xmlns:a16="http://schemas.microsoft.com/office/drawing/2014/main" id="{E9ABE19D-0B51-4388-93D1-0CD6B767115D}"/>
              </a:ext>
            </a:extLst>
          </p:cNvPr>
          <p:cNvGrpSpPr/>
          <p:nvPr/>
        </p:nvGrpSpPr>
        <p:grpSpPr>
          <a:xfrm>
            <a:off x="999771" y="932104"/>
            <a:ext cx="913428" cy="1032464"/>
            <a:chOff x="999771" y="932104"/>
            <a:chExt cx="913428" cy="1032464"/>
          </a:xfrm>
        </p:grpSpPr>
        <p:grpSp>
          <p:nvGrpSpPr>
            <p:cNvPr id="21" name="Group 20">
              <a:extLst>
                <a:ext uri="{FF2B5EF4-FFF2-40B4-BE49-F238E27FC236}">
                  <a16:creationId xmlns:a16="http://schemas.microsoft.com/office/drawing/2014/main" id="{46226ED6-7133-4222-9552-0EA4B1B3C9FB}"/>
                </a:ext>
              </a:extLst>
            </p:cNvPr>
            <p:cNvGrpSpPr/>
            <p:nvPr/>
          </p:nvGrpSpPr>
          <p:grpSpPr>
            <a:xfrm rot="8100000" flipV="1">
              <a:off x="1047457" y="1290386"/>
              <a:ext cx="865742" cy="628383"/>
              <a:chOff x="558167" y="958515"/>
              <a:chExt cx="865742" cy="628383"/>
            </a:xfrm>
            <a:solidFill>
              <a:schemeClr val="accent3"/>
            </a:solidFill>
          </p:grpSpPr>
          <p:sp>
            <p:nvSpPr>
              <p:cNvPr id="28" name="Freeform: Shape 27">
                <a:extLst>
                  <a:ext uri="{FF2B5EF4-FFF2-40B4-BE49-F238E27FC236}">
                    <a16:creationId xmlns:a16="http://schemas.microsoft.com/office/drawing/2014/main" id="{BE810E40-D42F-4034-93BA-54446465D20B}"/>
                  </a:ext>
                </a:extLst>
              </p:cNvPr>
              <p:cNvSpPr/>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60F6BFC2-CA89-42B8-8A5A-E9F26BA87FBB}"/>
                  </a:ext>
                </a:extLst>
              </p:cNvPr>
              <p:cNvSpPr/>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2" name="Group 21">
              <a:extLst>
                <a:ext uri="{FF2B5EF4-FFF2-40B4-BE49-F238E27FC236}">
                  <a16:creationId xmlns:a16="http://schemas.microsoft.com/office/drawing/2014/main" id="{1CA36485-DC1D-48C9-91B2-425DBC66D471}"/>
                </a:ext>
              </a:extLst>
            </p:cNvPr>
            <p:cNvGrpSpPr/>
            <p:nvPr/>
          </p:nvGrpSpPr>
          <p:grpSpPr>
            <a:xfrm rot="10800000" flipH="1" flipV="1">
              <a:off x="999771" y="932104"/>
              <a:ext cx="864005" cy="1032464"/>
              <a:chOff x="2207971" y="2384401"/>
              <a:chExt cx="864005" cy="1032464"/>
            </a:xfrm>
          </p:grpSpPr>
          <p:sp>
            <p:nvSpPr>
              <p:cNvPr id="23" name="Freeform: Shape 22">
                <a:extLst>
                  <a:ext uri="{FF2B5EF4-FFF2-40B4-BE49-F238E27FC236}">
                    <a16:creationId xmlns:a16="http://schemas.microsoft.com/office/drawing/2014/main" id="{0ACF276E-196C-4923-B7D1-48A8E6A1669C}"/>
                  </a:ext>
                </a:extLst>
              </p:cNvPr>
              <p:cNvSpPr/>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Freeform: Shape 23">
                <a:extLst>
                  <a:ext uri="{FF2B5EF4-FFF2-40B4-BE49-F238E27FC236}">
                    <a16:creationId xmlns:a16="http://schemas.microsoft.com/office/drawing/2014/main" id="{FFE3686C-DFF6-4995-81B8-FA38F5BB0401}"/>
                  </a:ext>
                </a:extLst>
              </p:cNvPr>
              <p:cNvSpPr/>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5" name="Group 24">
                <a:extLst>
                  <a:ext uri="{FF2B5EF4-FFF2-40B4-BE49-F238E27FC236}">
                    <a16:creationId xmlns:a16="http://schemas.microsoft.com/office/drawing/2014/main" id="{9DCBF653-CCB9-47B2-9DD9-68847A45D82D}"/>
                  </a:ext>
                </a:extLst>
              </p:cNvPr>
              <p:cNvGrpSpPr/>
              <p:nvPr/>
            </p:nvGrpSpPr>
            <p:grpSpPr>
              <a:xfrm>
                <a:off x="2440769" y="2384401"/>
                <a:ext cx="313009" cy="1032464"/>
                <a:chOff x="2440769" y="2384401"/>
                <a:chExt cx="313009" cy="1032464"/>
              </a:xfrm>
            </p:grpSpPr>
            <p:cxnSp>
              <p:nvCxnSpPr>
                <p:cNvPr id="26" name="Straight Connector 25">
                  <a:extLst>
                    <a:ext uri="{FF2B5EF4-FFF2-40B4-BE49-F238E27FC236}">
                      <a16:creationId xmlns:a16="http://schemas.microsoft.com/office/drawing/2014/main" id="{7F081A1F-C7C9-4907-AAED-B4E9B64973FB}"/>
                    </a:ext>
                  </a:extLst>
                </p:cNvPr>
                <p:cNvCxnSpPr>
                  <a:cxnSpLocks/>
                </p:cNvCxnSpPr>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4F8F89A-0719-4D9A-8379-9EEBD7201052}"/>
                    </a:ext>
                  </a:extLst>
                </p:cNvPr>
                <p:cNvCxnSpPr>
                  <a:cxnSpLocks/>
                </p:cNvCxnSpPr>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30" name="Group 29">
            <a:extLst>
              <a:ext uri="{FF2B5EF4-FFF2-40B4-BE49-F238E27FC236}">
                <a16:creationId xmlns:a16="http://schemas.microsoft.com/office/drawing/2014/main" id="{E7AA5779-FF0F-4ACF-A56C-710A4CDEC8A3}"/>
              </a:ext>
            </a:extLst>
          </p:cNvPr>
          <p:cNvGrpSpPr/>
          <p:nvPr/>
        </p:nvGrpSpPr>
        <p:grpSpPr>
          <a:xfrm>
            <a:off x="1437136" y="649304"/>
            <a:ext cx="388541" cy="388541"/>
            <a:chOff x="5752675" y="5440856"/>
            <a:chExt cx="388541" cy="388541"/>
          </a:xfrm>
        </p:grpSpPr>
        <p:sp>
          <p:nvSpPr>
            <p:cNvPr id="31" name="Oval 30">
              <a:extLst>
                <a:ext uri="{FF2B5EF4-FFF2-40B4-BE49-F238E27FC236}">
                  <a16:creationId xmlns:a16="http://schemas.microsoft.com/office/drawing/2014/main" id="{5F0ADB13-4626-4F84-B513-0B58E65C248E}"/>
                </a:ext>
              </a:extLst>
            </p:cNvPr>
            <p:cNvSpPr/>
            <p:nvPr/>
          </p:nvSpPr>
          <p:spPr>
            <a:xfrm rot="10800000">
              <a:off x="5800801" y="5488982"/>
              <a:ext cx="340415" cy="3404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Oval 31">
              <a:extLst>
                <a:ext uri="{FF2B5EF4-FFF2-40B4-BE49-F238E27FC236}">
                  <a16:creationId xmlns:a16="http://schemas.microsoft.com/office/drawing/2014/main" id="{AF46BC46-AD78-4932-95BA-D3009154CA7A}"/>
                </a:ext>
              </a:extLst>
            </p:cNvPr>
            <p:cNvSpPr/>
            <p:nvPr/>
          </p:nvSpPr>
          <p:spPr>
            <a:xfrm>
              <a:off x="5752675" y="5440856"/>
              <a:ext cx="340415" cy="340415"/>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cxnSp>
        <p:nvCxnSpPr>
          <p:cNvPr id="33" name="Straight Connector 32">
            <a:extLst>
              <a:ext uri="{FF2B5EF4-FFF2-40B4-BE49-F238E27FC236}">
                <a16:creationId xmlns:a16="http://schemas.microsoft.com/office/drawing/2014/main" id="{D38118F0-6EA8-4901-9161-9101C6DDD97E}"/>
              </a:ext>
            </a:extLst>
          </p:cNvPr>
          <p:cNvCxnSpPr>
            <a:cxnSpLocks/>
          </p:cNvCxnSpPr>
          <p:nvPr/>
        </p:nvCxnSpPr>
        <p:spPr>
          <a:xfrm rot="16200000" flipH="1">
            <a:off x="5826000" y="342900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6142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013D-A80D-4455-B886-0C3448294C02}"/>
              </a:ext>
            </a:extLst>
          </p:cNvPr>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A99D3AB-20B9-4D90-8106-506F443682C8}"/>
              </a:ext>
            </a:extLst>
          </p:cNvPr>
          <p:cNvSpPr>
            <a:spLocks noGrp="1"/>
          </p:cNvSpPr>
          <p:nvPr>
            <p:ph sz="half" idx="1"/>
          </p:nvPr>
        </p:nvSpPr>
        <p:spPr>
          <a:xfrm>
            <a:off x="108585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5F9DF39-257F-4C10-A7B4-1AA1C66F28E9}"/>
              </a:ext>
            </a:extLst>
          </p:cNvPr>
          <p:cNvSpPr>
            <a:spLocks noGrp="1"/>
          </p:cNvSpPr>
          <p:nvPr>
            <p:ph sz="half" idx="2"/>
          </p:nvPr>
        </p:nvSpPr>
        <p:spPr>
          <a:xfrm>
            <a:off x="636600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0E57E5E-B324-4633-AB65-4A53498B9FA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12/13/24</a:t>
            </a:fld>
            <a:endParaRPr lang="en-US"/>
          </a:p>
        </p:txBody>
      </p:sp>
      <p:sp>
        <p:nvSpPr>
          <p:cNvPr id="6" name="Footer Placeholder 5">
            <a:extLst>
              <a:ext uri="{FF2B5EF4-FFF2-40B4-BE49-F238E27FC236}">
                <a16:creationId xmlns:a16="http://schemas.microsoft.com/office/drawing/2014/main" id="{5B42A16D-8423-4C91-B839-F95380250FA3}"/>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63AD46B-C875-4F91-8991-4A4E5D768D9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576438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70C3-74D3-4445-A879-4F7CF42ED29A}"/>
              </a:ext>
            </a:extLst>
          </p:cNvPr>
          <p:cNvSpPr>
            <a:spLocks noGrp="1"/>
          </p:cNvSpPr>
          <p:nvPr>
            <p:ph type="title"/>
          </p:nvPr>
        </p:nvSpPr>
        <p:spPr>
          <a:xfrm>
            <a:off x="1079500" y="1011238"/>
            <a:ext cx="10026650" cy="655637"/>
          </a:xfrm>
        </p:spPr>
        <p:txBody>
          <a:bodyPr>
            <a:normAutofit/>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2B64494-3C1C-49FE-ADB2-6F41CEEA82EF}"/>
              </a:ext>
            </a:extLst>
          </p:cNvPr>
          <p:cNvSpPr>
            <a:spLocks noGrp="1"/>
          </p:cNvSpPr>
          <p:nvPr>
            <p:ph type="body" idx="1"/>
          </p:nvPr>
        </p:nvSpPr>
        <p:spPr>
          <a:xfrm>
            <a:off x="107950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EE19A6-8340-43A4-9B30-A27DEB9E2BF1}"/>
              </a:ext>
            </a:extLst>
          </p:cNvPr>
          <p:cNvSpPr>
            <a:spLocks noGrp="1"/>
          </p:cNvSpPr>
          <p:nvPr>
            <p:ph sz="half" idx="2"/>
          </p:nvPr>
        </p:nvSpPr>
        <p:spPr>
          <a:xfrm>
            <a:off x="1079500" y="2525561"/>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9D4B31-0090-483A-BF84-CEA2B22D51D5}"/>
              </a:ext>
            </a:extLst>
          </p:cNvPr>
          <p:cNvSpPr>
            <a:spLocks noGrp="1"/>
          </p:cNvSpPr>
          <p:nvPr>
            <p:ph type="body" sz="quarter" idx="3"/>
          </p:nvPr>
        </p:nvSpPr>
        <p:spPr>
          <a:xfrm>
            <a:off x="636495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8DB9E9-0BD8-4F85-9342-5C5BA0D35CEA}"/>
              </a:ext>
            </a:extLst>
          </p:cNvPr>
          <p:cNvSpPr>
            <a:spLocks noGrp="1"/>
          </p:cNvSpPr>
          <p:nvPr>
            <p:ph sz="quarter" idx="4"/>
          </p:nvPr>
        </p:nvSpPr>
        <p:spPr>
          <a:xfrm>
            <a:off x="6364950" y="2525560"/>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52AE3D3E-6168-45C3-BAB4-04FFFB9835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12/13/24</a:t>
            </a:fld>
            <a:endParaRPr lang="en-US"/>
          </a:p>
        </p:txBody>
      </p:sp>
      <p:sp>
        <p:nvSpPr>
          <p:cNvPr id="8" name="Footer Placeholder 7">
            <a:extLst>
              <a:ext uri="{FF2B5EF4-FFF2-40B4-BE49-F238E27FC236}">
                <a16:creationId xmlns:a16="http://schemas.microsoft.com/office/drawing/2014/main" id="{DA8F8D02-7CCF-4321-847A-CD553E52A342}"/>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9F966368-2A9A-4617-A2A9-E4E9ACD06381}"/>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3318088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855A-C7D7-455F-BD47-AB4221DD0240}"/>
              </a:ext>
            </a:extLst>
          </p:cNvPr>
          <p:cNvSpPr>
            <a:spLocks noGrp="1"/>
          </p:cNvSpPr>
          <p:nvPr>
            <p:ph type="title"/>
          </p:nvPr>
        </p:nvSpPr>
        <p:spPr>
          <a:xfrm>
            <a:off x="1079500" y="1079500"/>
            <a:ext cx="10026650" cy="4689475"/>
          </a:xfrm>
        </p:spPr>
        <p:txBody>
          <a:bodyPr anchor="ct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1629F6FD-C2F8-4688-B52A-ED76F48B8B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12/13/24</a:t>
            </a:fld>
            <a:endParaRPr lang="en-US"/>
          </a:p>
        </p:txBody>
      </p:sp>
      <p:sp>
        <p:nvSpPr>
          <p:cNvPr id="4" name="Footer Placeholder 3">
            <a:extLst>
              <a:ext uri="{FF2B5EF4-FFF2-40B4-BE49-F238E27FC236}">
                <a16:creationId xmlns:a16="http://schemas.microsoft.com/office/drawing/2014/main" id="{AB358F0F-237C-4F8E-A5A7-48269F700B1D}"/>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8C3629E-70C3-44A4-A268-2194CD424AF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505735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0232D4-EC56-49D3-B967-D972B5E5E2C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12/13/24</a:t>
            </a:fld>
            <a:endParaRPr lang="en-US"/>
          </a:p>
        </p:txBody>
      </p:sp>
      <p:sp>
        <p:nvSpPr>
          <p:cNvPr id="3" name="Footer Placeholder 2">
            <a:extLst>
              <a:ext uri="{FF2B5EF4-FFF2-40B4-BE49-F238E27FC236}">
                <a16:creationId xmlns:a16="http://schemas.microsoft.com/office/drawing/2014/main" id="{0B2C3171-136A-405F-B1CF-C0DAFAA21E4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76523E7E-BA29-40D2-BE24-10E7F705040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440244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607EF-706F-47DD-B487-7C3E4EDE1945}"/>
              </a:ext>
            </a:extLst>
          </p:cNvPr>
          <p:cNvSpPr>
            <a:spLocks noGrp="1"/>
          </p:cNvSpPr>
          <p:nvPr>
            <p:ph type="title"/>
          </p:nvPr>
        </p:nvSpPr>
        <p:spPr>
          <a:xfrm>
            <a:off x="1071607" y="1011238"/>
            <a:ext cx="3906000" cy="1292400"/>
          </a:xfrm>
        </p:spPr>
        <p:txBody>
          <a:bodyPr anchor="t" anchorCtr="0">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8298442-7D9F-4D62-866B-FBA382F06C4C}"/>
              </a:ext>
            </a:extLst>
          </p:cNvPr>
          <p:cNvSpPr>
            <a:spLocks noGrp="1"/>
          </p:cNvSpPr>
          <p:nvPr>
            <p:ph idx="1"/>
          </p:nvPr>
        </p:nvSpPr>
        <p:spPr>
          <a:xfrm>
            <a:off x="5537200" y="955230"/>
            <a:ext cx="5583193" cy="4813745"/>
          </a:xfrm>
        </p:spPr>
        <p:txBody>
          <a:bodyPr/>
          <a:lstStyle>
            <a:lvl1pPr marL="0" indent="0">
              <a:lnSpc>
                <a:spcPct val="100000"/>
              </a:lnSpc>
              <a:buFontTx/>
              <a:buNone/>
              <a:defRPr sz="4800"/>
            </a:lvl1pPr>
            <a:lvl2pPr marL="0">
              <a:lnSpc>
                <a:spcPct val="100000"/>
              </a:lnSpc>
              <a:defRPr sz="4800"/>
            </a:lvl2pPr>
            <a:lvl3pPr marL="0" indent="0">
              <a:buNone/>
              <a:defRPr sz="2000"/>
            </a:lvl3pPr>
            <a:lvl4pPr marL="0">
              <a:defRPr sz="2000"/>
            </a:lvl4pPr>
            <a:lvl5pPr marL="360000">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67D1DB7-AC43-460E-B3C5-9F8B37D1B50A}"/>
              </a:ext>
            </a:extLst>
          </p:cNvPr>
          <p:cNvSpPr>
            <a:spLocks noGrp="1"/>
          </p:cNvSpPr>
          <p:nvPr>
            <p:ph type="body" sz="half" idx="2"/>
          </p:nvPr>
        </p:nvSpPr>
        <p:spPr>
          <a:xfrm>
            <a:off x="1079499" y="2664000"/>
            <a:ext cx="3905999" cy="3106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0C5DE9-6995-4F6E-AF64-6CE9A677971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12/13/24</a:t>
            </a:fld>
            <a:endParaRPr lang="en-US"/>
          </a:p>
        </p:txBody>
      </p:sp>
      <p:sp>
        <p:nvSpPr>
          <p:cNvPr id="6" name="Footer Placeholder 5">
            <a:extLst>
              <a:ext uri="{FF2B5EF4-FFF2-40B4-BE49-F238E27FC236}">
                <a16:creationId xmlns:a16="http://schemas.microsoft.com/office/drawing/2014/main" id="{388BC655-2B4D-48CA-90B9-740400332295}"/>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314A7E0-1D83-4CE0-9FFE-3EEE2B3C27E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494607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7F85-950A-4BED-AE31-5C85DE4FA488}"/>
              </a:ext>
            </a:extLst>
          </p:cNvPr>
          <p:cNvSpPr>
            <a:spLocks noGrp="1"/>
          </p:cNvSpPr>
          <p:nvPr>
            <p:ph type="title"/>
          </p:nvPr>
        </p:nvSpPr>
        <p:spPr>
          <a:xfrm>
            <a:off x="1079501" y="1011238"/>
            <a:ext cx="3905250" cy="1292662"/>
          </a:xfrm>
        </p:spPr>
        <p:txBody>
          <a:bodyPr anchor="t"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813A008-3741-4305-8A06-C0D8404A32BB}"/>
              </a:ext>
            </a:extLst>
          </p:cNvPr>
          <p:cNvSpPr>
            <a:spLocks noGrp="1"/>
          </p:cNvSpPr>
          <p:nvPr>
            <p:ph type="pic" idx="1"/>
          </p:nvPr>
        </p:nvSpPr>
        <p:spPr>
          <a:xfrm>
            <a:off x="5537200" y="531813"/>
            <a:ext cx="6113812" cy="57848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F2ADC63-3365-4920-AF26-600F4D2EA579}"/>
              </a:ext>
            </a:extLst>
          </p:cNvPr>
          <p:cNvSpPr>
            <a:spLocks noGrp="1"/>
          </p:cNvSpPr>
          <p:nvPr>
            <p:ph type="body" sz="half" idx="2"/>
          </p:nvPr>
        </p:nvSpPr>
        <p:spPr>
          <a:xfrm>
            <a:off x="1079500" y="2663825"/>
            <a:ext cx="3905250" cy="310515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C161BE-EF8B-4F4D-8197-61442EBC46B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12/13/24</a:t>
            </a:fld>
            <a:endParaRPr lang="en-US"/>
          </a:p>
        </p:txBody>
      </p:sp>
      <p:sp>
        <p:nvSpPr>
          <p:cNvPr id="6" name="Footer Placeholder 5">
            <a:extLst>
              <a:ext uri="{FF2B5EF4-FFF2-40B4-BE49-F238E27FC236}">
                <a16:creationId xmlns:a16="http://schemas.microsoft.com/office/drawing/2014/main" id="{9FD37897-BFE5-414E-9334-53116988DC3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F5BF024-9A20-4B80-976D-420DCCD1616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7422365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00152-D18D-4405-8FB2-5985831B57A0}"/>
              </a:ext>
            </a:extLst>
          </p:cNvPr>
          <p:cNvSpPr>
            <a:spLocks noGrp="1"/>
          </p:cNvSpPr>
          <p:nvPr>
            <p:ph type="title"/>
          </p:nvPr>
        </p:nvSpPr>
        <p:spPr>
          <a:xfrm>
            <a:off x="1079500" y="1011238"/>
            <a:ext cx="10026650" cy="655637"/>
          </a:xfrm>
          <a:prstGeom prst="rect">
            <a:avLst/>
          </a:prstGeom>
        </p:spPr>
        <p:txBody>
          <a:bodyPr vert="horz" lIns="0" tIns="0" rIns="0" bIns="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2E92E1-0C4A-474E-8E29-8DB404101BA7}"/>
              </a:ext>
            </a:extLst>
          </p:cNvPr>
          <p:cNvSpPr>
            <a:spLocks noGrp="1"/>
          </p:cNvSpPr>
          <p:nvPr>
            <p:ph type="body" idx="1"/>
          </p:nvPr>
        </p:nvSpPr>
        <p:spPr>
          <a:xfrm>
            <a:off x="1079500" y="1790700"/>
            <a:ext cx="10026650" cy="3978275"/>
          </a:xfrm>
          <a:prstGeom prst="rect">
            <a:avLst/>
          </a:prstGeom>
        </p:spPr>
        <p:txBody>
          <a:bodyPr vert="horz" lIns="0" tIns="0" rIns="0" bIns="0" rtlCol="0" anchor="t"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122E245-B48B-4526-8D2D-9475E64B0624}"/>
              </a:ext>
            </a:extLst>
          </p:cNvPr>
          <p:cNvSpPr>
            <a:spLocks noGrp="1"/>
          </p:cNvSpPr>
          <p:nvPr>
            <p:ph type="dt" sz="half" idx="2"/>
          </p:nvPr>
        </p:nvSpPr>
        <p:spPr>
          <a:xfrm>
            <a:off x="541338" y="6401999"/>
            <a:ext cx="2206625" cy="369332"/>
          </a:xfrm>
          <a:prstGeom prst="rect">
            <a:avLst/>
          </a:prstGeom>
        </p:spPr>
        <p:txBody>
          <a:bodyPr vert="horz" lIns="0" tIns="0" rIns="0" bIns="0" rtlCol="0" anchor="ctr">
            <a:normAutofit/>
          </a:bodyPr>
          <a:lstStyle>
            <a:lvl1pPr algn="l">
              <a:defRPr sz="1000" cap="all" spc="300" baseline="0">
                <a:solidFill>
                  <a:schemeClr val="tx1">
                    <a:alpha val="70000"/>
                  </a:schemeClr>
                </a:solidFill>
              </a:defRPr>
            </a:lvl1pPr>
          </a:lstStyle>
          <a:p>
            <a:fld id="{64F0E216-BA48-4F04-AC4F-645AA0DD6AC6}" type="datetimeFigureOut">
              <a:rPr lang="en-US" smtClean="0"/>
              <a:pPr/>
              <a:t>12/13/24</a:t>
            </a:fld>
            <a:endParaRPr lang="en-US" dirty="0"/>
          </a:p>
        </p:txBody>
      </p:sp>
      <p:sp>
        <p:nvSpPr>
          <p:cNvPr id="5" name="Footer Placeholder 4">
            <a:extLst>
              <a:ext uri="{FF2B5EF4-FFF2-40B4-BE49-F238E27FC236}">
                <a16:creationId xmlns:a16="http://schemas.microsoft.com/office/drawing/2014/main" id="{C2A0FE5C-A494-40F2-A357-786AFFA6318E}"/>
              </a:ext>
            </a:extLst>
          </p:cNvPr>
          <p:cNvSpPr>
            <a:spLocks noGrp="1"/>
          </p:cNvSpPr>
          <p:nvPr>
            <p:ph type="ftr" sz="quarter" idx="3"/>
          </p:nvPr>
        </p:nvSpPr>
        <p:spPr>
          <a:xfrm>
            <a:off x="3308350" y="6401999"/>
            <a:ext cx="5575300" cy="369332"/>
          </a:xfrm>
          <a:prstGeom prst="rect">
            <a:avLst/>
          </a:prstGeom>
        </p:spPr>
        <p:txBody>
          <a:bodyPr vert="horz" lIns="0" tIns="0" rIns="0" bIns="0" rtlCol="0" anchor="ctr">
            <a:normAutofit/>
          </a:bodyPr>
          <a:lstStyle>
            <a:lvl1pPr algn="ctr">
              <a:defRPr sz="1000" cap="all" spc="300" baseline="0">
                <a:solidFill>
                  <a:schemeClr val="tx1">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504686A1-EDE2-44D9-A671-F708A6F883D7}"/>
              </a:ext>
            </a:extLst>
          </p:cNvPr>
          <p:cNvSpPr>
            <a:spLocks noGrp="1"/>
          </p:cNvSpPr>
          <p:nvPr>
            <p:ph type="sldNum" sz="quarter" idx="4"/>
          </p:nvPr>
        </p:nvSpPr>
        <p:spPr>
          <a:xfrm>
            <a:off x="9442800" y="6401999"/>
            <a:ext cx="2208212" cy="369332"/>
          </a:xfrm>
          <a:prstGeom prst="rect">
            <a:avLst/>
          </a:prstGeom>
        </p:spPr>
        <p:txBody>
          <a:bodyPr vert="horz" lIns="0" tIns="0" rIns="0" bIns="0" rtlCol="0" anchor="ctr">
            <a:normAutofit/>
          </a:bodyPr>
          <a:lstStyle>
            <a:lvl1pPr algn="r">
              <a:defRPr sz="1000" cap="all" spc="300" baseline="0">
                <a:solidFill>
                  <a:schemeClr val="tx1">
                    <a:alpha val="70000"/>
                  </a:schemeClr>
                </a:solidFill>
              </a:defRPr>
            </a:lvl1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972017628"/>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800" r:id="rId6"/>
    <p:sldLayoutId id="2147483795" r:id="rId7"/>
    <p:sldLayoutId id="2147483796" r:id="rId8"/>
    <p:sldLayoutId id="2147483797" r:id="rId9"/>
    <p:sldLayoutId id="2147483799" r:id="rId10"/>
    <p:sldLayoutId id="2147483798" r:id="rId11"/>
  </p:sldLayoutIdLst>
  <p:txStyles>
    <p:title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p:titleStyle>
    <p:bodyStyle>
      <a:lvl1pPr marL="360000" indent="-36000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1pPr>
      <a:lvl2pPr marL="36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2pPr>
      <a:lvl3pPr marL="108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3pPr>
      <a:lvl4pPr marL="108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0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0" name="Rectangle 99">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A91CF3-C8EB-3D32-9813-EEA4DBE75366}"/>
              </a:ext>
            </a:extLst>
          </p:cNvPr>
          <p:cNvSpPr>
            <a:spLocks noGrp="1"/>
          </p:cNvSpPr>
          <p:nvPr>
            <p:ph type="ctrTitle"/>
          </p:nvPr>
        </p:nvSpPr>
        <p:spPr>
          <a:xfrm>
            <a:off x="3870326" y="1089025"/>
            <a:ext cx="4451349" cy="1532951"/>
          </a:xfrm>
        </p:spPr>
        <p:txBody>
          <a:bodyPr>
            <a:normAutofit/>
          </a:bodyPr>
          <a:lstStyle/>
          <a:p>
            <a:r>
              <a:rPr lang="en-US"/>
              <a:t>Dine&amp;Dash</a:t>
            </a:r>
            <a:endParaRPr lang="en-US" dirty="0"/>
          </a:p>
        </p:txBody>
      </p:sp>
      <p:sp>
        <p:nvSpPr>
          <p:cNvPr id="3" name="Subtitle 2">
            <a:extLst>
              <a:ext uri="{FF2B5EF4-FFF2-40B4-BE49-F238E27FC236}">
                <a16:creationId xmlns:a16="http://schemas.microsoft.com/office/drawing/2014/main" id="{A2BFF6D3-730C-3B27-CF47-5A9CD478ABBB}"/>
              </a:ext>
            </a:extLst>
          </p:cNvPr>
          <p:cNvSpPr>
            <a:spLocks noGrp="1"/>
          </p:cNvSpPr>
          <p:nvPr>
            <p:ph type="subTitle" idx="1"/>
          </p:nvPr>
        </p:nvSpPr>
        <p:spPr>
          <a:xfrm>
            <a:off x="3870326" y="4248000"/>
            <a:ext cx="4451349" cy="1520975"/>
          </a:xfrm>
        </p:spPr>
        <p:txBody>
          <a:bodyPr>
            <a:normAutofit/>
          </a:bodyPr>
          <a:lstStyle/>
          <a:p>
            <a:r>
              <a:rPr lang="en-US"/>
              <a:t>Amrita Dubey</a:t>
            </a:r>
          </a:p>
          <a:p>
            <a:r>
              <a:rPr lang="en-US"/>
              <a:t>Jia Xu</a:t>
            </a:r>
            <a:endParaRPr lang="en-US" dirty="0"/>
          </a:p>
        </p:txBody>
      </p:sp>
      <p:pic>
        <p:nvPicPr>
          <p:cNvPr id="7" name="Picture 6" descr="A bowl of food on a table&#10;&#10;Description automatically generated">
            <a:extLst>
              <a:ext uri="{FF2B5EF4-FFF2-40B4-BE49-F238E27FC236}">
                <a16:creationId xmlns:a16="http://schemas.microsoft.com/office/drawing/2014/main" id="{4B7CFD1E-9542-D1B7-066A-518F85E14BC1}"/>
              </a:ext>
            </a:extLst>
          </p:cNvPr>
          <p:cNvPicPr>
            <a:picLocks noChangeAspect="1"/>
          </p:cNvPicPr>
          <p:nvPr/>
        </p:nvPicPr>
        <p:blipFill>
          <a:blip r:embed="rId2"/>
          <a:srcRect l="20756" r="18943"/>
          <a:stretch/>
        </p:blipFill>
        <p:spPr>
          <a:xfrm>
            <a:off x="1" y="10"/>
            <a:ext cx="3308350" cy="6857990"/>
          </a:xfrm>
          <a:prstGeom prst="rect">
            <a:avLst/>
          </a:prstGeom>
        </p:spPr>
      </p:pic>
      <p:grpSp>
        <p:nvGrpSpPr>
          <p:cNvPr id="101" name="Group 100">
            <a:extLst>
              <a:ext uri="{FF2B5EF4-FFF2-40B4-BE49-F238E27FC236}">
                <a16:creationId xmlns:a16="http://schemas.microsoft.com/office/drawing/2014/main" id="{49E013D9-9421-47E7-9080-30F6E544BE4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87925" y="2840038"/>
            <a:ext cx="2216150" cy="1177924"/>
            <a:chOff x="4987925" y="2840038"/>
            <a:chExt cx="2216150" cy="1177924"/>
          </a:xfrm>
        </p:grpSpPr>
        <p:sp>
          <p:nvSpPr>
            <p:cNvPr id="87" name="Rectangle 86">
              <a:extLst>
                <a:ext uri="{FF2B5EF4-FFF2-40B4-BE49-F238E27FC236}">
                  <a16:creationId xmlns:a16="http://schemas.microsoft.com/office/drawing/2014/main" id="{9109F7CF-3139-48B9-AF7B-9BD2941A8D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Rectangle 87">
              <a:extLst>
                <a:ext uri="{FF2B5EF4-FFF2-40B4-BE49-F238E27FC236}">
                  <a16:creationId xmlns:a16="http://schemas.microsoft.com/office/drawing/2014/main" id="{15A838F8-C7B5-4988-81A9-B02E6C8F9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Rectangle 88">
              <a:extLst>
                <a:ext uri="{FF2B5EF4-FFF2-40B4-BE49-F238E27FC236}">
                  <a16:creationId xmlns:a16="http://schemas.microsoft.com/office/drawing/2014/main" id="{85B86A1A-402F-4AE2-B5E6-B8A5FB16CD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0" name="Group 89">
              <a:extLst>
                <a:ext uri="{FF2B5EF4-FFF2-40B4-BE49-F238E27FC236}">
                  <a16:creationId xmlns:a16="http://schemas.microsoft.com/office/drawing/2014/main" id="{44A0542D-9B1C-46B1-82B5-54470B697F1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614944" y="3117662"/>
              <a:ext cx="1009280" cy="464739"/>
              <a:chOff x="4432859" y="3200647"/>
              <a:chExt cx="1009280" cy="464739"/>
            </a:xfrm>
          </p:grpSpPr>
          <p:sp>
            <p:nvSpPr>
              <p:cNvPr id="98" name="Freeform: Shape 97">
                <a:extLst>
                  <a:ext uri="{FF2B5EF4-FFF2-40B4-BE49-F238E27FC236}">
                    <a16:creationId xmlns:a16="http://schemas.microsoft.com/office/drawing/2014/main" id="{F3AFD408-F48C-4C50-8D5E-5DD6271799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9" name="Freeform: Shape 98">
                <a:extLst>
                  <a:ext uri="{FF2B5EF4-FFF2-40B4-BE49-F238E27FC236}">
                    <a16:creationId xmlns:a16="http://schemas.microsoft.com/office/drawing/2014/main" id="{9C45F007-BD45-43C0-8579-5601F9CA78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91" name="Group 90">
              <a:extLst>
                <a:ext uri="{FF2B5EF4-FFF2-40B4-BE49-F238E27FC236}">
                  <a16:creationId xmlns:a16="http://schemas.microsoft.com/office/drawing/2014/main" id="{97131E1B-CE62-4AB1-A2D9-02E823C9B32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679979" y="2915338"/>
              <a:ext cx="1080000" cy="1080000"/>
              <a:chOff x="4497894" y="2998323"/>
              <a:chExt cx="1080000" cy="1080000"/>
            </a:xfrm>
          </p:grpSpPr>
          <p:grpSp>
            <p:nvGrpSpPr>
              <p:cNvPr id="92" name="Group 91">
                <a:extLst>
                  <a:ext uri="{FF2B5EF4-FFF2-40B4-BE49-F238E27FC236}">
                    <a16:creationId xmlns:a16="http://schemas.microsoft.com/office/drawing/2014/main" id="{745E8D88-C0BB-4D1C-B240-D441BBA6F7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3500000">
                <a:off x="4805524" y="2998323"/>
                <a:ext cx="464739" cy="1080000"/>
                <a:chOff x="4511184" y="2470620"/>
                <a:chExt cx="464739" cy="1080000"/>
              </a:xfrm>
            </p:grpSpPr>
            <p:sp>
              <p:nvSpPr>
                <p:cNvPr id="96" name="Freeform: Shape 95">
                  <a:extLst>
                    <a:ext uri="{FF2B5EF4-FFF2-40B4-BE49-F238E27FC236}">
                      <a16:creationId xmlns:a16="http://schemas.microsoft.com/office/drawing/2014/main" id="{AAB960BE-12F5-4ADA-AA9E-0EC542564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97" name="Straight Connector 96">
                  <a:extLst>
                    <a:ext uri="{FF2B5EF4-FFF2-40B4-BE49-F238E27FC236}">
                      <a16:creationId xmlns:a16="http://schemas.microsoft.com/office/drawing/2014/main" id="{7E9BB9F7-7101-4BF3-9191-5893E4C582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93" name="Group 92">
                <a:extLst>
                  <a:ext uri="{FF2B5EF4-FFF2-40B4-BE49-F238E27FC236}">
                    <a16:creationId xmlns:a16="http://schemas.microsoft.com/office/drawing/2014/main" id="{D0710A9C-48A5-404F-9EC4-D486FCDFDAB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8100000" flipH="1">
                <a:off x="4542572" y="2998323"/>
                <a:ext cx="464739" cy="1080000"/>
                <a:chOff x="4511184" y="2470620"/>
                <a:chExt cx="464739" cy="1080000"/>
              </a:xfrm>
            </p:grpSpPr>
            <p:sp>
              <p:nvSpPr>
                <p:cNvPr id="94" name="Freeform: Shape 93">
                  <a:extLst>
                    <a:ext uri="{FF2B5EF4-FFF2-40B4-BE49-F238E27FC236}">
                      <a16:creationId xmlns:a16="http://schemas.microsoft.com/office/drawing/2014/main" id="{5111EC00-4B3D-478C-AD25-F35644013E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95" name="Straight Connector 94">
                  <a:extLst>
                    <a:ext uri="{FF2B5EF4-FFF2-40B4-BE49-F238E27FC236}">
                      <a16:creationId xmlns:a16="http://schemas.microsoft.com/office/drawing/2014/main" id="{350412DA-ED08-4AFA-AED3-DFB42655D4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pic>
        <p:nvPicPr>
          <p:cNvPr id="51" name="Picture 50" descr="Pink and blue clouds">
            <a:extLst>
              <a:ext uri="{FF2B5EF4-FFF2-40B4-BE49-F238E27FC236}">
                <a16:creationId xmlns:a16="http://schemas.microsoft.com/office/drawing/2014/main" id="{CE7FEBFA-0796-7703-38EB-B5EE1409A8BA}"/>
              </a:ext>
            </a:extLst>
          </p:cNvPr>
          <p:cNvPicPr>
            <a:picLocks noChangeAspect="1"/>
          </p:cNvPicPr>
          <p:nvPr/>
        </p:nvPicPr>
        <p:blipFill>
          <a:blip r:embed="rId3"/>
          <a:srcRect l="36624" r="31657"/>
          <a:stretch/>
        </p:blipFill>
        <p:spPr>
          <a:xfrm>
            <a:off x="8883600" y="10"/>
            <a:ext cx="3308400" cy="6857990"/>
          </a:xfrm>
          <a:prstGeom prst="rect">
            <a:avLst/>
          </a:prstGeom>
        </p:spPr>
      </p:pic>
      <p:pic>
        <p:nvPicPr>
          <p:cNvPr id="10" name="Picture 9" descr="A group of fruit cakes with flowers&#10;&#10;Description automatically generated">
            <a:extLst>
              <a:ext uri="{FF2B5EF4-FFF2-40B4-BE49-F238E27FC236}">
                <a16:creationId xmlns:a16="http://schemas.microsoft.com/office/drawing/2014/main" id="{29D6D067-EEB2-23C3-5AE5-E4D7CE2CAA79}"/>
              </a:ext>
            </a:extLst>
          </p:cNvPr>
          <p:cNvPicPr>
            <a:picLocks noChangeAspect="1"/>
          </p:cNvPicPr>
          <p:nvPr/>
        </p:nvPicPr>
        <p:blipFill>
          <a:blip r:embed="rId4"/>
          <a:stretch>
            <a:fillRect/>
          </a:stretch>
        </p:blipFill>
        <p:spPr>
          <a:xfrm>
            <a:off x="8007706" y="-10"/>
            <a:ext cx="4184294" cy="6858000"/>
          </a:xfrm>
          <a:prstGeom prst="rect">
            <a:avLst/>
          </a:prstGeom>
        </p:spPr>
      </p:pic>
    </p:spTree>
    <p:extLst>
      <p:ext uri="{BB962C8B-B14F-4D97-AF65-F5344CB8AC3E}">
        <p14:creationId xmlns:p14="http://schemas.microsoft.com/office/powerpoint/2010/main" val="235247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AA44D-0D26-4E1C-1D0C-077DDB894FD9}"/>
              </a:ext>
            </a:extLst>
          </p:cNvPr>
          <p:cNvSpPr>
            <a:spLocks noGrp="1"/>
          </p:cNvSpPr>
          <p:nvPr>
            <p:ph type="title"/>
          </p:nvPr>
        </p:nvSpPr>
        <p:spPr>
          <a:xfrm>
            <a:off x="1079500" y="282012"/>
            <a:ext cx="10026650" cy="606751"/>
          </a:xfrm>
        </p:spPr>
        <p:txBody>
          <a:bodyPr>
            <a:normAutofit fontScale="90000"/>
          </a:bodyPr>
          <a:lstStyle/>
          <a:p>
            <a:r>
              <a:rPr lang="en-US" sz="1800" b="1" dirty="0">
                <a:effectLst/>
                <a:latin typeface="Calibri" panose="020F0502020204030204" pitchFamily="34" charset="0"/>
              </a:rPr>
              <a:t>				</a:t>
            </a:r>
            <a:r>
              <a:rPr lang="en-US" sz="2200" b="1" dirty="0">
                <a:effectLst/>
                <a:latin typeface="Calibri" panose="020F0502020204030204" pitchFamily="34" charset="0"/>
              </a:rPr>
              <a:t>Business Goal</a:t>
            </a:r>
            <a:br>
              <a:rPr lang="en-US" sz="1800" dirty="0">
                <a:effectLst/>
                <a:latin typeface="Calibri" panose="020F0502020204030204" pitchFamily="34" charset="0"/>
              </a:rPr>
            </a:br>
            <a:endParaRPr lang="en-US" dirty="0"/>
          </a:p>
        </p:txBody>
      </p:sp>
      <p:sp>
        <p:nvSpPr>
          <p:cNvPr id="3" name="Content Placeholder 2">
            <a:extLst>
              <a:ext uri="{FF2B5EF4-FFF2-40B4-BE49-F238E27FC236}">
                <a16:creationId xmlns:a16="http://schemas.microsoft.com/office/drawing/2014/main" id="{A0DCFE46-7482-6A42-3D4A-F1FB9D8EB1F0}"/>
              </a:ext>
            </a:extLst>
          </p:cNvPr>
          <p:cNvSpPr>
            <a:spLocks noGrp="1"/>
          </p:cNvSpPr>
          <p:nvPr>
            <p:ph idx="1"/>
          </p:nvPr>
        </p:nvSpPr>
        <p:spPr>
          <a:xfrm>
            <a:off x="1079500" y="1239140"/>
            <a:ext cx="10026650" cy="2444097"/>
          </a:xfrm>
        </p:spPr>
        <p:txBody>
          <a:bodyPr/>
          <a:lstStyle/>
          <a:p>
            <a:pPr marL="0" indent="0">
              <a:buNone/>
            </a:pPr>
            <a:r>
              <a:rPr lang="en-US" sz="1800" dirty="0">
                <a:effectLst/>
                <a:latin typeface="Calibri" panose="020F0502020204030204" pitchFamily="34" charset="0"/>
              </a:rPr>
              <a:t>The goal of the </a:t>
            </a:r>
            <a:r>
              <a:rPr lang="en-US" sz="1800" b="1" dirty="0">
                <a:effectLst/>
                <a:latin typeface="Calibri" panose="020F0502020204030204" pitchFamily="34" charset="0"/>
              </a:rPr>
              <a:t>Dine &amp; Dash</a:t>
            </a:r>
            <a:r>
              <a:rPr lang="en-US" sz="1800" dirty="0">
                <a:effectLst/>
                <a:latin typeface="Calibri" panose="020F0502020204030204" pitchFamily="34" charset="0"/>
              </a:rPr>
              <a:t> application is to serve as an efficient and modern digital platform for a restaurant to enhance its operations and customer experience. It aims to provide a seamless online ordering solution for the restaurant's customers, enabling them to browse the menu, place orders, and complete secure payments. By digitizing the ordering process, the application helps the restaurant optimize its operations, reduce manual errors, and improve customer satisfaction.</a:t>
            </a:r>
          </a:p>
          <a:p>
            <a:endParaRPr lang="en-US" dirty="0"/>
          </a:p>
        </p:txBody>
      </p:sp>
    </p:spTree>
    <p:extLst>
      <p:ext uri="{BB962C8B-B14F-4D97-AF65-F5344CB8AC3E}">
        <p14:creationId xmlns:p14="http://schemas.microsoft.com/office/powerpoint/2010/main" val="1133298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277D90-D5CD-F208-A015-11AE8865528E}"/>
              </a:ext>
            </a:extLst>
          </p:cNvPr>
          <p:cNvSpPr>
            <a:spLocks noGrp="1"/>
          </p:cNvSpPr>
          <p:nvPr>
            <p:ph idx="1"/>
          </p:nvPr>
        </p:nvSpPr>
        <p:spPr>
          <a:xfrm>
            <a:off x="1082675" y="1089945"/>
            <a:ext cx="10026650" cy="4490459"/>
          </a:xfrm>
        </p:spPr>
        <p:txBody>
          <a:bodyPr/>
          <a:lstStyle/>
          <a:p>
            <a:pPr marL="0" indent="0">
              <a:buNone/>
            </a:pPr>
            <a:r>
              <a:rPr lang="en-US" sz="1600" b="1" dirty="0">
                <a:effectLst/>
                <a:latin typeface="Calibri" panose="020F0502020204030204" pitchFamily="34" charset="0"/>
              </a:rPr>
              <a:t>Key Objectives</a:t>
            </a:r>
            <a:r>
              <a:rPr lang="en-US" sz="1600" dirty="0">
                <a:effectLst/>
                <a:latin typeface="Calibri" panose="020F0502020204030204" pitchFamily="34" charset="0"/>
              </a:rPr>
              <a:t>:</a:t>
            </a:r>
          </a:p>
          <a:p>
            <a:pPr lvl="1" fontAlgn="ctr">
              <a:buFont typeface="+mj-lt"/>
              <a:buAutoNum type="arabicPeriod"/>
            </a:pPr>
            <a:r>
              <a:rPr lang="en-US" sz="1600" b="1" i="0" dirty="0">
                <a:effectLst/>
                <a:latin typeface="Calibri" panose="020F0502020204030204" pitchFamily="34" charset="0"/>
              </a:rPr>
              <a:t>Enhance Operational Efficiency</a:t>
            </a:r>
            <a:r>
              <a:rPr lang="en-US" sz="1600" b="0" i="0" dirty="0">
                <a:effectLst/>
                <a:latin typeface="Calibri" panose="020F0502020204030204" pitchFamily="34" charset="0"/>
              </a:rPr>
              <a:t>:</a:t>
            </a:r>
            <a:endParaRPr lang="en-US" sz="1600" b="1" i="0" dirty="0">
              <a:effectLst/>
              <a:latin typeface="Calibri" panose="020F0502020204030204" pitchFamily="34" charset="0"/>
            </a:endParaRPr>
          </a:p>
          <a:p>
            <a:pPr marL="1462950" lvl="2" indent="-285750" fontAlgn="ctr">
              <a:buFont typeface="Courier New" panose="02070309020205020404" pitchFamily="49" charset="0"/>
              <a:buChar char="o"/>
            </a:pPr>
            <a:r>
              <a:rPr lang="en-US" sz="1600" b="1" i="0" dirty="0">
                <a:effectLst/>
                <a:latin typeface="Calibri" panose="020F0502020204030204" pitchFamily="34" charset="0"/>
              </a:rPr>
              <a:t>Minimize order mismanagement by digitizing the order-taking process.</a:t>
            </a:r>
          </a:p>
          <a:p>
            <a:pPr marL="1462950" lvl="2" indent="-285750" fontAlgn="ctr">
              <a:buFont typeface="Courier New" panose="02070309020205020404" pitchFamily="49" charset="0"/>
              <a:buChar char="o"/>
            </a:pPr>
            <a:r>
              <a:rPr lang="en-US" sz="1600" b="1" i="0" dirty="0">
                <a:effectLst/>
                <a:latin typeface="Calibri" panose="020F0502020204030204" pitchFamily="34" charset="0"/>
              </a:rPr>
              <a:t>Enable streamlined order tracking and inventory management.</a:t>
            </a:r>
          </a:p>
          <a:p>
            <a:pPr lvl="1" fontAlgn="ctr">
              <a:buFont typeface="+mj-lt"/>
              <a:buAutoNum type="arabicPeriod"/>
            </a:pPr>
            <a:r>
              <a:rPr lang="en-US" sz="1600" b="1" i="0" dirty="0">
                <a:effectLst/>
                <a:latin typeface="Calibri" panose="020F0502020204030204" pitchFamily="34" charset="0"/>
              </a:rPr>
              <a:t>Improve Customer Experience</a:t>
            </a:r>
            <a:r>
              <a:rPr lang="en-US" sz="1600" b="0" i="0" dirty="0">
                <a:effectLst/>
                <a:latin typeface="Calibri" panose="020F0502020204030204" pitchFamily="34" charset="0"/>
              </a:rPr>
              <a:t>:</a:t>
            </a:r>
            <a:endParaRPr lang="en-US" sz="1600" b="1" i="0" dirty="0">
              <a:effectLst/>
              <a:latin typeface="Calibri" panose="020F0502020204030204" pitchFamily="34" charset="0"/>
            </a:endParaRPr>
          </a:p>
          <a:p>
            <a:pPr marL="1462950" lvl="2" indent="-285750" fontAlgn="ctr">
              <a:buFont typeface="Courier New" panose="02070309020205020404" pitchFamily="49" charset="0"/>
              <a:buChar char="o"/>
            </a:pPr>
            <a:r>
              <a:rPr lang="en-US" sz="1600" b="1" i="0" dirty="0">
                <a:effectLst/>
                <a:latin typeface="Calibri" panose="020F0502020204030204" pitchFamily="34" charset="0"/>
              </a:rPr>
              <a:t>Offer a user-friendly interface for customers to explore the restaurant's menu and customize orders easily.</a:t>
            </a:r>
          </a:p>
          <a:p>
            <a:pPr marL="1462950" lvl="2" indent="-285750" fontAlgn="ctr">
              <a:buFont typeface="Courier New" panose="02070309020205020404" pitchFamily="49" charset="0"/>
              <a:buChar char="o"/>
            </a:pPr>
            <a:r>
              <a:rPr lang="en-US" sz="1600" b="1" i="0" dirty="0">
                <a:effectLst/>
                <a:latin typeface="Calibri" panose="020F0502020204030204" pitchFamily="34" charset="0"/>
              </a:rPr>
              <a:t>Provide real-time order updates and a secure payment system.</a:t>
            </a:r>
          </a:p>
          <a:p>
            <a:pPr lvl="1" fontAlgn="ctr">
              <a:buFont typeface="+mj-lt"/>
              <a:buAutoNum type="arabicPeriod"/>
            </a:pPr>
            <a:r>
              <a:rPr lang="en-US" sz="1600" b="1" i="0" dirty="0">
                <a:effectLst/>
                <a:latin typeface="Calibri" panose="020F0502020204030204" pitchFamily="34" charset="0"/>
              </a:rPr>
              <a:t>Boost Restaurant Revenue</a:t>
            </a:r>
            <a:r>
              <a:rPr lang="en-US" sz="1600" b="0" i="0" dirty="0">
                <a:effectLst/>
                <a:latin typeface="Calibri" panose="020F0502020204030204" pitchFamily="34" charset="0"/>
              </a:rPr>
              <a:t>:</a:t>
            </a:r>
            <a:endParaRPr lang="en-US" sz="1600" b="1" i="0" dirty="0">
              <a:effectLst/>
              <a:latin typeface="Calibri" panose="020F0502020204030204" pitchFamily="34" charset="0"/>
            </a:endParaRPr>
          </a:p>
          <a:p>
            <a:pPr marL="1462950" lvl="2" indent="-285750" fontAlgn="ctr">
              <a:buFont typeface="Courier New" panose="02070309020205020404" pitchFamily="49" charset="0"/>
              <a:buChar char="o"/>
            </a:pPr>
            <a:r>
              <a:rPr lang="en-US" sz="1600" b="1" i="0" dirty="0">
                <a:effectLst/>
                <a:latin typeface="Calibri" panose="020F0502020204030204" pitchFamily="34" charset="0"/>
              </a:rPr>
              <a:t>Increase the restaurant’s reach by providing a convenient way for customers to place orders.</a:t>
            </a:r>
          </a:p>
          <a:p>
            <a:endParaRPr lang="en-US" dirty="0"/>
          </a:p>
        </p:txBody>
      </p:sp>
    </p:spTree>
    <p:extLst>
      <p:ext uri="{BB962C8B-B14F-4D97-AF65-F5344CB8AC3E}">
        <p14:creationId xmlns:p14="http://schemas.microsoft.com/office/powerpoint/2010/main" val="19965090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0CB783-1587-8767-E978-B0C74F163FB3}"/>
              </a:ext>
            </a:extLst>
          </p:cNvPr>
          <p:cNvSpPr>
            <a:spLocks noGrp="1"/>
          </p:cNvSpPr>
          <p:nvPr>
            <p:ph idx="1"/>
          </p:nvPr>
        </p:nvSpPr>
        <p:spPr>
          <a:xfrm>
            <a:off x="1082675" y="867754"/>
            <a:ext cx="10026650" cy="4473367"/>
          </a:xfrm>
        </p:spPr>
        <p:txBody>
          <a:bodyPr>
            <a:normAutofit lnSpcReduction="10000"/>
          </a:bodyPr>
          <a:lstStyle/>
          <a:p>
            <a:pPr marL="0" marR="0"/>
            <a:r>
              <a:rPr lang="en-US" sz="1600" b="1" dirty="0">
                <a:effectLst/>
                <a:latin typeface="Calibri" panose="020F0502020204030204" pitchFamily="34" charset="0"/>
              </a:rPr>
              <a:t>Target Users</a:t>
            </a:r>
            <a:endParaRPr lang="en-US" sz="1600" dirty="0">
              <a:effectLst/>
              <a:latin typeface="Calibri" panose="020F0502020204030204" pitchFamily="34" charset="0"/>
            </a:endParaRPr>
          </a:p>
          <a:p>
            <a:pPr rtl="0" fontAlgn="ctr">
              <a:buFont typeface="+mj-lt"/>
              <a:buAutoNum type="arabicPeriod"/>
            </a:pPr>
            <a:r>
              <a:rPr lang="en-US" sz="1600" b="1" i="0" dirty="0">
                <a:effectLst/>
                <a:latin typeface="Calibri" panose="020F0502020204030204" pitchFamily="34" charset="0"/>
              </a:rPr>
              <a:t>Restaurant Customers</a:t>
            </a:r>
            <a:r>
              <a:rPr lang="en-US" sz="1600" b="0" i="0" dirty="0">
                <a:effectLst/>
                <a:latin typeface="Calibri" panose="020F0502020204030204" pitchFamily="34" charset="0"/>
              </a:rPr>
              <a:t>:</a:t>
            </a:r>
            <a:endParaRPr lang="en-US" sz="1600" b="1" i="0" dirty="0">
              <a:effectLst/>
              <a:latin typeface="Calibri" panose="020F0502020204030204" pitchFamily="34" charset="0"/>
            </a:endParaRPr>
          </a:p>
          <a:p>
            <a:pPr marL="742950" lvl="1" indent="-285750" rtl="0" fontAlgn="ctr">
              <a:buFont typeface="Courier New" panose="02070309020205020404" pitchFamily="49" charset="0"/>
              <a:buChar char="o"/>
            </a:pPr>
            <a:r>
              <a:rPr lang="en-US" sz="1600" b="1" i="0" dirty="0">
                <a:effectLst/>
                <a:latin typeface="Calibri" panose="020F0502020204030204" pitchFamily="34" charset="0"/>
              </a:rPr>
              <a:t>Regular patrons of the restaurant who want a faster and more convenient way to order food.</a:t>
            </a:r>
          </a:p>
          <a:p>
            <a:pPr marL="742950" lvl="1" indent="-285750" rtl="0" fontAlgn="ctr">
              <a:buFont typeface="Courier New" panose="02070309020205020404" pitchFamily="49" charset="0"/>
              <a:buChar char="o"/>
            </a:pPr>
            <a:r>
              <a:rPr lang="en-US" sz="1600" b="1" i="0" dirty="0">
                <a:effectLst/>
                <a:latin typeface="Calibri" panose="020F0502020204030204" pitchFamily="34" charset="0"/>
              </a:rPr>
              <a:t>Local diners looking for online ordering options with personalized meal customizations.</a:t>
            </a:r>
          </a:p>
          <a:p>
            <a:pPr marL="742950" lvl="1" indent="-285750" rtl="0" fontAlgn="ctr">
              <a:buFont typeface="Courier New" panose="02070309020205020404" pitchFamily="49" charset="0"/>
              <a:buChar char="o"/>
            </a:pPr>
            <a:r>
              <a:rPr lang="en-US" sz="1600" b="1" i="0" dirty="0">
                <a:effectLst/>
                <a:latin typeface="Calibri" panose="020F0502020204030204" pitchFamily="34" charset="0"/>
              </a:rPr>
              <a:t>Tech-savvy customers who prefer digital solutions for food ordering.</a:t>
            </a:r>
          </a:p>
          <a:p>
            <a:pPr rtl="0" fontAlgn="ctr">
              <a:buFont typeface="+mj-lt"/>
              <a:buAutoNum type="arabicPeriod"/>
            </a:pPr>
            <a:r>
              <a:rPr lang="en-US" sz="1600" b="1" i="0" dirty="0">
                <a:effectLst/>
                <a:latin typeface="Calibri" panose="020F0502020204030204" pitchFamily="34" charset="0"/>
              </a:rPr>
              <a:t>Restaurant Staff</a:t>
            </a:r>
            <a:r>
              <a:rPr lang="en-US" sz="1600" b="0" i="0" dirty="0">
                <a:effectLst/>
                <a:latin typeface="Calibri" panose="020F0502020204030204" pitchFamily="34" charset="0"/>
              </a:rPr>
              <a:t>:</a:t>
            </a:r>
            <a:endParaRPr lang="en-US" sz="1600" b="1" i="0" dirty="0">
              <a:effectLst/>
              <a:latin typeface="Calibri" panose="020F0502020204030204" pitchFamily="34" charset="0"/>
            </a:endParaRPr>
          </a:p>
          <a:p>
            <a:pPr marL="742950" lvl="1" indent="-285750" rtl="0" fontAlgn="ctr">
              <a:buFont typeface="Courier New" panose="02070309020205020404" pitchFamily="49" charset="0"/>
              <a:buChar char="o"/>
            </a:pPr>
            <a:r>
              <a:rPr lang="en-US" sz="1600" b="1" i="0" dirty="0">
                <a:effectLst/>
                <a:latin typeface="Calibri" panose="020F0502020204030204" pitchFamily="34" charset="0"/>
              </a:rPr>
              <a:t>Employees managing order processing and food preparation, benefiting from clear and error-free order details.</a:t>
            </a:r>
          </a:p>
          <a:p>
            <a:pPr marL="742950" lvl="1" indent="-285750" rtl="0" fontAlgn="ctr">
              <a:buFont typeface="Courier New" panose="02070309020205020404" pitchFamily="49" charset="0"/>
              <a:buChar char="o"/>
            </a:pPr>
            <a:r>
              <a:rPr lang="en-US" sz="1600" b="1" i="0" dirty="0">
                <a:effectLst/>
                <a:latin typeface="Calibri" panose="020F0502020204030204" pitchFamily="34" charset="0"/>
              </a:rPr>
              <a:t>Managers who oversee operations and require insights into order trends and customer preferences.</a:t>
            </a:r>
          </a:p>
          <a:p>
            <a:pPr rtl="0" fontAlgn="ctr">
              <a:buFont typeface="+mj-lt"/>
              <a:buAutoNum type="arabicPeriod"/>
            </a:pPr>
            <a:r>
              <a:rPr lang="en-US" sz="1600" b="1" i="0" dirty="0">
                <a:effectLst/>
                <a:latin typeface="Calibri" panose="020F0502020204030204" pitchFamily="34" charset="0"/>
              </a:rPr>
              <a:t>Restaurant Management</a:t>
            </a:r>
            <a:r>
              <a:rPr lang="en-US" sz="1600" b="0" i="0" dirty="0">
                <a:effectLst/>
                <a:latin typeface="Calibri" panose="020F0502020204030204" pitchFamily="34" charset="0"/>
              </a:rPr>
              <a:t>:</a:t>
            </a:r>
            <a:endParaRPr lang="en-US" sz="1600" b="1" i="0" dirty="0">
              <a:effectLst/>
              <a:latin typeface="Calibri" panose="020F0502020204030204" pitchFamily="34" charset="0"/>
            </a:endParaRPr>
          </a:p>
          <a:p>
            <a:pPr marL="742950" lvl="1" indent="-285750" rtl="0" fontAlgn="ctr">
              <a:buFont typeface="Courier New" panose="02070309020205020404" pitchFamily="49" charset="0"/>
              <a:buChar char="o"/>
            </a:pPr>
            <a:r>
              <a:rPr lang="en-US" sz="1600" b="1" i="0" dirty="0">
                <a:effectLst/>
                <a:latin typeface="Calibri" panose="020F0502020204030204" pitchFamily="34" charset="0"/>
              </a:rPr>
              <a:t>Owners or managers looking to modernize their service and improve operational efficiency.</a:t>
            </a:r>
          </a:p>
          <a:p>
            <a:pPr marL="742950" lvl="1" indent="-285750" rtl="0" fontAlgn="ctr">
              <a:buFont typeface="Courier New" panose="02070309020205020404" pitchFamily="49" charset="0"/>
              <a:buChar char="o"/>
            </a:pPr>
            <a:r>
              <a:rPr lang="en-US" sz="1600" b="1" i="0" dirty="0">
                <a:effectLst/>
                <a:latin typeface="Calibri" panose="020F0502020204030204" pitchFamily="34" charset="0"/>
              </a:rPr>
              <a:t>Decision-makers aiming to attract more customers and boost customer satisfaction through technology.</a:t>
            </a:r>
          </a:p>
          <a:p>
            <a:endParaRPr lang="en-US" dirty="0"/>
          </a:p>
        </p:txBody>
      </p:sp>
    </p:spTree>
    <p:extLst>
      <p:ext uri="{BB962C8B-B14F-4D97-AF65-F5344CB8AC3E}">
        <p14:creationId xmlns:p14="http://schemas.microsoft.com/office/powerpoint/2010/main" val="6386712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098D3E-0BA3-41F7-DB87-34D794D44002}"/>
              </a:ext>
            </a:extLst>
          </p:cNvPr>
          <p:cNvSpPr>
            <a:spLocks noGrp="1"/>
          </p:cNvSpPr>
          <p:nvPr>
            <p:ph idx="1"/>
          </p:nvPr>
        </p:nvSpPr>
        <p:spPr>
          <a:xfrm>
            <a:off x="1079500" y="880218"/>
            <a:ext cx="10026650" cy="4888758"/>
          </a:xfrm>
        </p:spPr>
        <p:txBody>
          <a:bodyPr/>
          <a:lstStyle/>
          <a:p>
            <a:pPr marL="0" indent="0">
              <a:buNone/>
            </a:pPr>
            <a:r>
              <a:rPr lang="en-US" b="1" dirty="0"/>
              <a:t>Future Enhancements</a:t>
            </a:r>
            <a:r>
              <a:rPr lang="en-US" dirty="0"/>
              <a:t>:</a:t>
            </a:r>
          </a:p>
          <a:p>
            <a:r>
              <a:rPr lang="en-US" b="1" dirty="0"/>
              <a:t>AI-Powered Recommendations</a:t>
            </a:r>
          </a:p>
          <a:p>
            <a:pPr>
              <a:buFont typeface="Arial" panose="020B0604020202020204" pitchFamily="34" charset="0"/>
              <a:buChar char="•"/>
            </a:pPr>
            <a:r>
              <a:rPr lang="en-US" dirty="0"/>
              <a:t>Integrate a chatbot  where user can interact and ask  questions and suggestion on menu items based on user preferences, dietary restrictions, and previous orders.</a:t>
            </a:r>
          </a:p>
          <a:p>
            <a:pPr marL="0" indent="0">
              <a:buNone/>
            </a:pPr>
            <a:r>
              <a:rPr lang="en-US" b="1" dirty="0"/>
              <a:t>Advanced Analytics for Restaurant Management</a:t>
            </a:r>
          </a:p>
          <a:p>
            <a:pPr>
              <a:buFont typeface="Arial" panose="020B0604020202020204" pitchFamily="34" charset="0"/>
              <a:buChar char="•"/>
            </a:pPr>
            <a:r>
              <a:rPr lang="en-US" dirty="0"/>
              <a:t>Provide a dashboard for restaurant owners to view sales trends, popular menu items, and customer demographics.</a:t>
            </a:r>
          </a:p>
          <a:p>
            <a:pPr>
              <a:buFont typeface="Arial" panose="020B0604020202020204" pitchFamily="34" charset="0"/>
              <a:buChar char="•"/>
            </a:pPr>
            <a:r>
              <a:rPr lang="en-US" dirty="0"/>
              <a:t>Implement predictive analytics to forecast demand and optimize inventory.</a:t>
            </a:r>
          </a:p>
          <a:p>
            <a:pPr marL="0" indent="0">
              <a:buNone/>
            </a:pPr>
            <a:endParaRPr lang="en-US" dirty="0"/>
          </a:p>
        </p:txBody>
      </p:sp>
    </p:spTree>
    <p:extLst>
      <p:ext uri="{BB962C8B-B14F-4D97-AF65-F5344CB8AC3E}">
        <p14:creationId xmlns:p14="http://schemas.microsoft.com/office/powerpoint/2010/main" val="1594786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table with plates of food&#10;&#10;Description automatically generated">
            <a:extLst>
              <a:ext uri="{FF2B5EF4-FFF2-40B4-BE49-F238E27FC236}">
                <a16:creationId xmlns:a16="http://schemas.microsoft.com/office/drawing/2014/main" id="{031D68AE-A7CA-86F4-093E-5CE527F302A8}"/>
              </a:ext>
            </a:extLst>
          </p:cNvPr>
          <p:cNvPicPr>
            <a:picLocks noChangeAspect="1"/>
          </p:cNvPicPr>
          <p:nvPr/>
        </p:nvPicPr>
        <p:blipFill>
          <a:blip r:embed="rId2"/>
          <a:srcRect t="732" r="-1" b="14977"/>
          <a:stretch/>
        </p:blipFill>
        <p:spPr>
          <a:xfrm>
            <a:off x="3068" y="0"/>
            <a:ext cx="12188932" cy="7071633"/>
          </a:xfrm>
          <a:prstGeom prst="rect">
            <a:avLst/>
          </a:prstGeom>
        </p:spPr>
      </p:pic>
      <p:sp>
        <p:nvSpPr>
          <p:cNvPr id="12" name="Rectangle 11">
            <a:extLst>
              <a:ext uri="{FF2B5EF4-FFF2-40B4-BE49-F238E27FC236}">
                <a16:creationId xmlns:a16="http://schemas.microsoft.com/office/drawing/2014/main" id="{767E5D14-5396-4D7B-996A-7BFD00576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8637" y="1"/>
            <a:ext cx="8894726" cy="6858000"/>
          </a:xfrm>
          <a:prstGeom prst="rect">
            <a:avLst/>
          </a:prstGeom>
          <a:gradFill flip="none" rotWithShape="1">
            <a:gsLst>
              <a:gs pos="0">
                <a:srgbClr val="000000">
                  <a:alpha val="34902"/>
                </a:srgbClr>
              </a:gs>
              <a:gs pos="80000">
                <a:srgbClr val="000000">
                  <a:alpha val="0"/>
                </a:srgbClr>
              </a:gs>
              <a:gs pos="51000">
                <a:srgbClr val="000000">
                  <a:alpha val="2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Subtitle 2">
            <a:extLst>
              <a:ext uri="{FF2B5EF4-FFF2-40B4-BE49-F238E27FC236}">
                <a16:creationId xmlns:a16="http://schemas.microsoft.com/office/drawing/2014/main" id="{D2520C48-C138-C8BA-ECF9-0ACBD6E1625E}"/>
              </a:ext>
            </a:extLst>
          </p:cNvPr>
          <p:cNvSpPr>
            <a:spLocks noGrp="1"/>
          </p:cNvSpPr>
          <p:nvPr>
            <p:ph type="subTitle" idx="1"/>
          </p:nvPr>
        </p:nvSpPr>
        <p:spPr>
          <a:xfrm>
            <a:off x="4005583" y="4061738"/>
            <a:ext cx="4177766" cy="1177924"/>
          </a:xfrm>
        </p:spPr>
        <p:txBody>
          <a:bodyPr>
            <a:noAutofit/>
          </a:bodyPr>
          <a:lstStyle/>
          <a:p>
            <a:r>
              <a:rPr lang="en-US" sz="6000" b="1" dirty="0">
                <a:solidFill>
                  <a:srgbClr val="FFC000"/>
                </a:solidFill>
                <a:highlight>
                  <a:srgbClr val="008080"/>
                </a:highlight>
                <a:latin typeface="Calibri" panose="020F0502020204030204" pitchFamily="34" charset="0"/>
                <a:cs typeface="Calibri" panose="020F0502020204030204" pitchFamily="34" charset="0"/>
              </a:rPr>
              <a:t>Thank You</a:t>
            </a:r>
          </a:p>
        </p:txBody>
      </p:sp>
      <p:grpSp>
        <p:nvGrpSpPr>
          <p:cNvPr id="14" name="Group 13">
            <a:extLst>
              <a:ext uri="{FF2B5EF4-FFF2-40B4-BE49-F238E27FC236}">
                <a16:creationId xmlns:a16="http://schemas.microsoft.com/office/drawing/2014/main" id="{785708A7-99B4-41EE-8012-C176C8AA44C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87925" y="2840038"/>
            <a:ext cx="2216150" cy="1177924"/>
            <a:chOff x="3036889" y="2840038"/>
            <a:chExt cx="2216150" cy="1177924"/>
          </a:xfrm>
        </p:grpSpPr>
        <p:sp>
          <p:nvSpPr>
            <p:cNvPr id="15" name="Rectangle 14">
              <a:extLst>
                <a:ext uri="{FF2B5EF4-FFF2-40B4-BE49-F238E27FC236}">
                  <a16:creationId xmlns:a16="http://schemas.microsoft.com/office/drawing/2014/main" id="{9109F7CF-3139-48B9-AF7B-9BD2941A8D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36889"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15A838F8-C7B5-4988-81A9-B02E6C8F9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9172"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85B86A1A-402F-4AE2-B5E6-B8A5FB16CD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518299"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44A0542D-9B1C-46B1-82B5-54470B697F1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63908" y="3117662"/>
              <a:ext cx="1009280" cy="464739"/>
              <a:chOff x="4432859" y="3200647"/>
              <a:chExt cx="1009280" cy="464739"/>
            </a:xfrm>
            <a:solidFill>
              <a:srgbClr val="FFFFFF">
                <a:alpha val="20000"/>
              </a:srgbClr>
            </a:solidFill>
          </p:grpSpPr>
          <p:sp>
            <p:nvSpPr>
              <p:cNvPr id="26" name="Freeform: Shape 25">
                <a:extLst>
                  <a:ext uri="{FF2B5EF4-FFF2-40B4-BE49-F238E27FC236}">
                    <a16:creationId xmlns:a16="http://schemas.microsoft.com/office/drawing/2014/main" id="{F3AFD408-F48C-4C50-8D5E-5DD6271799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Freeform: Shape 26">
                <a:extLst>
                  <a:ext uri="{FF2B5EF4-FFF2-40B4-BE49-F238E27FC236}">
                    <a16:creationId xmlns:a16="http://schemas.microsoft.com/office/drawing/2014/main" id="{9C45F007-BD45-43C0-8579-5601F9CA78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19" name="Group 18">
              <a:extLst>
                <a:ext uri="{FF2B5EF4-FFF2-40B4-BE49-F238E27FC236}">
                  <a16:creationId xmlns:a16="http://schemas.microsoft.com/office/drawing/2014/main" id="{97131E1B-CE62-4AB1-A2D9-02E823C9B32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728943" y="2915338"/>
              <a:ext cx="1080000" cy="1080000"/>
              <a:chOff x="4497894" y="2998323"/>
              <a:chExt cx="1080000" cy="1080000"/>
            </a:xfrm>
          </p:grpSpPr>
          <p:grpSp>
            <p:nvGrpSpPr>
              <p:cNvPr id="20" name="Group 19">
                <a:extLst>
                  <a:ext uri="{FF2B5EF4-FFF2-40B4-BE49-F238E27FC236}">
                    <a16:creationId xmlns:a16="http://schemas.microsoft.com/office/drawing/2014/main" id="{745E8D88-C0BB-4D1C-B240-D441BBA6F7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3500000">
                <a:off x="4805524" y="2998323"/>
                <a:ext cx="464739" cy="1080000"/>
                <a:chOff x="4511184" y="2470620"/>
                <a:chExt cx="464739" cy="1080000"/>
              </a:xfrm>
            </p:grpSpPr>
            <p:sp>
              <p:nvSpPr>
                <p:cNvPr id="24" name="Freeform: Shape 23">
                  <a:extLst>
                    <a:ext uri="{FF2B5EF4-FFF2-40B4-BE49-F238E27FC236}">
                      <a16:creationId xmlns:a16="http://schemas.microsoft.com/office/drawing/2014/main" id="{AAB960BE-12F5-4ADA-AA9E-0EC542564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cxnSp>
              <p:nvCxnSpPr>
                <p:cNvPr id="25" name="Straight Connector 24">
                  <a:extLst>
                    <a:ext uri="{FF2B5EF4-FFF2-40B4-BE49-F238E27FC236}">
                      <a16:creationId xmlns:a16="http://schemas.microsoft.com/office/drawing/2014/main" id="{7E9BB9F7-7101-4BF3-9191-5893E4C582A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4742369" y="2470620"/>
                  <a:ext cx="0" cy="108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D0710A9C-48A5-404F-9EC4-D486FCDFDAB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8100000" flipH="1">
                <a:off x="4542572" y="2998323"/>
                <a:ext cx="464739" cy="1080000"/>
                <a:chOff x="4511184" y="2470620"/>
                <a:chExt cx="464739" cy="1080000"/>
              </a:xfrm>
            </p:grpSpPr>
            <p:sp>
              <p:nvSpPr>
                <p:cNvPr id="22" name="Freeform: Shape 21">
                  <a:extLst>
                    <a:ext uri="{FF2B5EF4-FFF2-40B4-BE49-F238E27FC236}">
                      <a16:creationId xmlns:a16="http://schemas.microsoft.com/office/drawing/2014/main" id="{5111EC00-4B3D-478C-AD25-F35644013E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cxnSp>
              <p:nvCxnSpPr>
                <p:cNvPr id="23" name="Straight Connector 22">
                  <a:extLst>
                    <a:ext uri="{FF2B5EF4-FFF2-40B4-BE49-F238E27FC236}">
                      <a16:creationId xmlns:a16="http://schemas.microsoft.com/office/drawing/2014/main" id="{350412DA-ED08-4AFA-AED3-DFB42655D4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V="1">
                  <a:off x="4742369" y="2470620"/>
                  <a:ext cx="0" cy="108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789479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LeafVTI">
  <a:themeElements>
    <a:clrScheme name="Leaf">
      <a:dk1>
        <a:sysClr val="windowText" lastClr="000000"/>
      </a:dk1>
      <a:lt1>
        <a:sysClr val="window" lastClr="FFFFFF"/>
      </a:lt1>
      <a:dk2>
        <a:srgbClr val="732124"/>
      </a:dk2>
      <a:lt2>
        <a:srgbClr val="F0EDE5"/>
      </a:lt2>
      <a:accent1>
        <a:srgbClr val="D34817"/>
      </a:accent1>
      <a:accent2>
        <a:srgbClr val="A68D65"/>
      </a:accent2>
      <a:accent3>
        <a:srgbClr val="728377"/>
      </a:accent3>
      <a:accent4>
        <a:srgbClr val="B4797B"/>
      </a:accent4>
      <a:accent5>
        <a:srgbClr val="CE8439"/>
      </a:accent5>
      <a:accent6>
        <a:srgbClr val="CF3A2A"/>
      </a:accent6>
      <a:hlink>
        <a:srgbClr val="D06853"/>
      </a:hlink>
      <a:folHlink>
        <a:srgbClr val="B67779"/>
      </a:folHlink>
    </a:clrScheme>
    <a:fontScheme name="Leaf">
      <a:majorFont>
        <a:latin typeface="Rockwell Nova Light"/>
        <a:ea typeface=""/>
        <a:cs typeface=""/>
      </a:majorFont>
      <a:minorFont>
        <a:latin typeface="Avenir Next LT Pro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afVTI" id="{AD13D32C-3873-4EF1-A28C-5D0E64FF0913}" vid="{0D2E0FD0-9C17-4337-BD21-33917FC300A9}"/>
    </a:ext>
  </a:extLst>
</a:theme>
</file>

<file path=docProps/app.xml><?xml version="1.0" encoding="utf-8"?>
<Properties xmlns="http://schemas.openxmlformats.org/officeDocument/2006/extended-properties" xmlns:vt="http://schemas.openxmlformats.org/officeDocument/2006/docPropsVTypes">
  <TotalTime>28</TotalTime>
  <Words>343</Words>
  <Application>Microsoft Macintosh PowerPoint</Application>
  <PresentationFormat>Widescreen</PresentationFormat>
  <Paragraphs>32</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Avenir Next LT Pro Light</vt:lpstr>
      <vt:lpstr>Calibri</vt:lpstr>
      <vt:lpstr>Courier New</vt:lpstr>
      <vt:lpstr>Rockwell Nova Light</vt:lpstr>
      <vt:lpstr>Wingdings</vt:lpstr>
      <vt:lpstr>LeafVTI</vt:lpstr>
      <vt:lpstr>Dine&amp;Dash</vt:lpstr>
      <vt:lpstr>    Business Goal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Amrita Dubey</dc:creator>
  <cp:lastModifiedBy>Amrita Dubey</cp:lastModifiedBy>
  <cp:revision>1</cp:revision>
  <dcterms:created xsi:type="dcterms:W3CDTF">2024-12-14T04:22:43Z</dcterms:created>
  <dcterms:modified xsi:type="dcterms:W3CDTF">2024-12-14T04:50:43Z</dcterms:modified>
</cp:coreProperties>
</file>

<file path=docProps/thumbnail.jpeg>
</file>